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605" r:id="rId8"/>
    <p:sldId id="612" r:id="rId9"/>
    <p:sldId id="613" r:id="rId10"/>
    <p:sldId id="614" r:id="rId11"/>
    <p:sldId id="611" r:id="rId12"/>
    <p:sldId id="615" r:id="rId13"/>
    <p:sldId id="256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7" autoAdjust="0"/>
    <p:restoredTop sz="86430"/>
  </p:normalViewPr>
  <p:slideViewPr>
    <p:cSldViewPr snapToGrid="0" showGuides="1">
      <p:cViewPr varScale="1">
        <p:scale>
          <a:sx n="187" d="100"/>
          <a:sy n="187" d="100"/>
        </p:scale>
        <p:origin x="200" y="44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CEE73351-9EC9-B341-A35A-DAD365FF3B30}"/>
    <pc:docChg chg="undo custSel addSld delSld modSld">
      <pc:chgData name="Chance Pascale" userId="33a09a6f-b2d1-47a5-b3b3-352468c288fc" providerId="ADAL" clId="{CEE73351-9EC9-B341-A35A-DAD365FF3B30}" dt="2021-03-11T23:38:50.925" v="3316" actId="20577"/>
      <pc:docMkLst>
        <pc:docMk/>
      </pc:docMkLst>
      <pc:sldChg chg="modSp modNotes modNotesTx">
        <pc:chgData name="Chance Pascale" userId="33a09a6f-b2d1-47a5-b3b3-352468c288fc" providerId="ADAL" clId="{CEE73351-9EC9-B341-A35A-DAD365FF3B30}" dt="2021-03-11T23:22:24.512" v="905" actId="20577"/>
        <pc:sldMkLst>
          <pc:docMk/>
          <pc:sldMk cId="2208323800" sldId="604"/>
        </pc:sldMkLst>
        <pc:spChg chg="mod">
          <ac:chgData name="Chance Pascale" userId="33a09a6f-b2d1-47a5-b3b3-352468c288fc" providerId="ADAL" clId="{CEE73351-9EC9-B341-A35A-DAD365FF3B30}" dt="2021-03-09T23:40:31.900" v="5" actId="27636"/>
          <ac:spMkLst>
            <pc:docMk/>
            <pc:sldMk cId="2208323800" sldId="604"/>
            <ac:spMk id="9" creationId="{6E9DDCCD-6809-49BB-9647-A8B2884DA264}"/>
          </ac:spMkLst>
        </pc:spChg>
      </pc:sldChg>
      <pc:sldChg chg="addSp delSp modSp add del modNotesTx">
        <pc:chgData name="Chance Pascale" userId="33a09a6f-b2d1-47a5-b3b3-352468c288fc" providerId="ADAL" clId="{CEE73351-9EC9-B341-A35A-DAD365FF3B30}" dt="2021-03-11T23:24:12.857" v="1182" actId="20577"/>
        <pc:sldMkLst>
          <pc:docMk/>
          <pc:sldMk cId="2405996733" sldId="605"/>
        </pc:sldMkLst>
        <pc:spChg chg="del mod">
          <ac:chgData name="Chance Pascale" userId="33a09a6f-b2d1-47a5-b3b3-352468c288fc" providerId="ADAL" clId="{CEE73351-9EC9-B341-A35A-DAD365FF3B30}" dt="2021-03-09T23:40:28.550" v="1" actId="478"/>
          <ac:spMkLst>
            <pc:docMk/>
            <pc:sldMk cId="2405996733" sldId="605"/>
            <ac:spMk id="2" creationId="{078B97D1-7ECB-0045-8E69-0DDB110A3D0B}"/>
          </ac:spMkLst>
        </pc:spChg>
        <pc:spChg chg="add mod">
          <ac:chgData name="Chance Pascale" userId="33a09a6f-b2d1-47a5-b3b3-352468c288fc" providerId="ADAL" clId="{CEE73351-9EC9-B341-A35A-DAD365FF3B30}" dt="2021-03-09T23:48:01.012" v="755" actId="13244"/>
          <ac:spMkLst>
            <pc:docMk/>
            <pc:sldMk cId="2405996733" sldId="605"/>
            <ac:spMk id="4" creationId="{5437D4CC-9308-B549-AA58-8423A749A370}"/>
          </ac:spMkLst>
        </pc:spChg>
      </pc:sldChg>
      <pc:sldChg chg="addSp delSp modSp">
        <pc:chgData name="Chance Pascale" userId="33a09a6f-b2d1-47a5-b3b3-352468c288fc" providerId="ADAL" clId="{CEE73351-9EC9-B341-A35A-DAD365FF3B30}" dt="2021-03-09T23:50:26.353" v="766" actId="13244"/>
        <pc:sldMkLst>
          <pc:docMk/>
          <pc:sldMk cId="4134648402" sldId="611"/>
        </pc:sldMkLst>
        <pc:spChg chg="del mod">
          <ac:chgData name="Chance Pascale" userId="33a09a6f-b2d1-47a5-b3b3-352468c288fc" providerId="ADAL" clId="{CEE73351-9EC9-B341-A35A-DAD365FF3B30}" dt="2021-03-09T23:41:18.171" v="23" actId="478"/>
          <ac:spMkLst>
            <pc:docMk/>
            <pc:sldMk cId="4134648402" sldId="611"/>
            <ac:spMk id="2" creationId="{E30D5B9C-5C2E-DB43-AE3E-5C800D67FC78}"/>
          </ac:spMkLst>
        </pc:spChg>
        <pc:spChg chg="add mod">
          <ac:chgData name="Chance Pascale" userId="33a09a6f-b2d1-47a5-b3b3-352468c288fc" providerId="ADAL" clId="{CEE73351-9EC9-B341-A35A-DAD365FF3B30}" dt="2021-03-09T23:50:26.353" v="766" actId="13244"/>
          <ac:spMkLst>
            <pc:docMk/>
            <pc:sldMk cId="4134648402" sldId="611"/>
            <ac:spMk id="4" creationId="{BCB3F92A-D8D3-E54C-8086-549C6A7C1BEF}"/>
          </ac:spMkLst>
        </pc:spChg>
      </pc:sldChg>
      <pc:sldChg chg="addSp delSp modSp modNotes modNotesTx">
        <pc:chgData name="Chance Pascale" userId="33a09a6f-b2d1-47a5-b3b3-352468c288fc" providerId="ADAL" clId="{CEE73351-9EC9-B341-A35A-DAD365FF3B30}" dt="2021-03-11T23:29:20.303" v="1901" actId="20577"/>
        <pc:sldMkLst>
          <pc:docMk/>
          <pc:sldMk cId="3163828521" sldId="612"/>
        </pc:sldMkLst>
        <pc:spChg chg="del mod">
          <ac:chgData name="Chance Pascale" userId="33a09a6f-b2d1-47a5-b3b3-352468c288fc" providerId="ADAL" clId="{CEE73351-9EC9-B341-A35A-DAD365FF3B30}" dt="2021-03-09T23:40:40.212" v="10" actId="478"/>
          <ac:spMkLst>
            <pc:docMk/>
            <pc:sldMk cId="3163828521" sldId="612"/>
            <ac:spMk id="2" creationId="{91E0B8FD-ED14-404F-BB4D-DEDEF4BAEDD2}"/>
          </ac:spMkLst>
        </pc:spChg>
        <pc:spChg chg="add mod">
          <ac:chgData name="Chance Pascale" userId="33a09a6f-b2d1-47a5-b3b3-352468c288fc" providerId="ADAL" clId="{CEE73351-9EC9-B341-A35A-DAD365FF3B30}" dt="2021-03-09T23:48:07.067" v="756" actId="13244"/>
          <ac:spMkLst>
            <pc:docMk/>
            <pc:sldMk cId="3163828521" sldId="612"/>
            <ac:spMk id="5" creationId="{92161019-F584-D24A-9BF6-DB62D349E00E}"/>
          </ac:spMkLst>
        </pc:spChg>
        <pc:grpChg chg="add mod">
          <ac:chgData name="Chance Pascale" userId="33a09a6f-b2d1-47a5-b3b3-352468c288fc" providerId="ADAL" clId="{CEE73351-9EC9-B341-A35A-DAD365FF3B30}" dt="2021-03-09T23:44:32.857" v="329" actId="164"/>
          <ac:grpSpMkLst>
            <pc:docMk/>
            <pc:sldMk cId="3163828521" sldId="612"/>
            <ac:grpSpMk id="6" creationId="{84CE05B8-F202-E349-AD9B-DEDF9426FD99}"/>
          </ac:grpSpMkLst>
        </pc:grpChg>
        <pc:picChg chg="mod">
          <ac:chgData name="Chance Pascale" userId="33a09a6f-b2d1-47a5-b3b3-352468c288fc" providerId="ADAL" clId="{CEE73351-9EC9-B341-A35A-DAD365FF3B30}" dt="2021-03-09T23:48:32.493" v="757" actId="13244"/>
          <ac:picMkLst>
            <pc:docMk/>
            <pc:sldMk cId="3163828521" sldId="612"/>
            <ac:picMk id="8" creationId="{F14BF21E-33FD-6143-A5ED-97D18BBC6577}"/>
          </ac:picMkLst>
        </pc:picChg>
        <pc:picChg chg="mod">
          <ac:chgData name="Chance Pascale" userId="33a09a6f-b2d1-47a5-b3b3-352468c288fc" providerId="ADAL" clId="{CEE73351-9EC9-B341-A35A-DAD365FF3B30}" dt="2021-03-09T23:44:41.006" v="333" actId="962"/>
          <ac:picMkLst>
            <pc:docMk/>
            <pc:sldMk cId="3163828521" sldId="612"/>
            <ac:picMk id="10" creationId="{2F6FF678-465B-A34D-9B4A-6096A08D5623}"/>
          </ac:picMkLst>
        </pc:picChg>
        <pc:picChg chg="mod">
          <ac:chgData name="Chance Pascale" userId="33a09a6f-b2d1-47a5-b3b3-352468c288fc" providerId="ADAL" clId="{CEE73351-9EC9-B341-A35A-DAD365FF3B30}" dt="2021-03-09T23:44:39.013" v="332" actId="962"/>
          <ac:picMkLst>
            <pc:docMk/>
            <pc:sldMk cId="3163828521" sldId="612"/>
            <ac:picMk id="12" creationId="{6DB71C05-245B-C84D-8E08-FD8336D9248A}"/>
          </ac:picMkLst>
        </pc:picChg>
        <pc:cxnChg chg="mod">
          <ac:chgData name="Chance Pascale" userId="33a09a6f-b2d1-47a5-b3b3-352468c288fc" providerId="ADAL" clId="{CEE73351-9EC9-B341-A35A-DAD365FF3B30}" dt="2021-03-09T23:48:39.143" v="758" actId="13244"/>
          <ac:cxnSpMkLst>
            <pc:docMk/>
            <pc:sldMk cId="3163828521" sldId="612"/>
            <ac:cxnSpMk id="14" creationId="{F835A398-2DF4-9443-9782-E3A48FD2F31A}"/>
          </ac:cxnSpMkLst>
        </pc:cxnChg>
        <pc:cxnChg chg="mod">
          <ac:chgData name="Chance Pascale" userId="33a09a6f-b2d1-47a5-b3b3-352468c288fc" providerId="ADAL" clId="{CEE73351-9EC9-B341-A35A-DAD365FF3B30}" dt="2021-03-09T23:48:53.338" v="759" actId="13244"/>
          <ac:cxnSpMkLst>
            <pc:docMk/>
            <pc:sldMk cId="3163828521" sldId="612"/>
            <ac:cxnSpMk id="15" creationId="{499581BC-9BC3-B443-A88F-2B8312E073DE}"/>
          </ac:cxnSpMkLst>
        </pc:cxnChg>
        <pc:cxnChg chg="mod">
          <ac:chgData name="Chance Pascale" userId="33a09a6f-b2d1-47a5-b3b3-352468c288fc" providerId="ADAL" clId="{CEE73351-9EC9-B341-A35A-DAD365FF3B30}" dt="2021-03-09T23:44:50.184" v="334" actId="962"/>
          <ac:cxnSpMkLst>
            <pc:docMk/>
            <pc:sldMk cId="3163828521" sldId="612"/>
            <ac:cxnSpMk id="18" creationId="{2F627796-DEE8-9848-AA99-3D73B67112DC}"/>
          </ac:cxnSpMkLst>
        </pc:cxnChg>
      </pc:sldChg>
      <pc:sldChg chg="addSp delSp modSp modNotesTx">
        <pc:chgData name="Chance Pascale" userId="33a09a6f-b2d1-47a5-b3b3-352468c288fc" providerId="ADAL" clId="{CEE73351-9EC9-B341-A35A-DAD365FF3B30}" dt="2021-03-11T23:35:56.669" v="2811" actId="20577"/>
        <pc:sldMkLst>
          <pc:docMk/>
          <pc:sldMk cId="1832502116" sldId="613"/>
        </pc:sldMkLst>
        <pc:spChg chg="del mod">
          <ac:chgData name="Chance Pascale" userId="33a09a6f-b2d1-47a5-b3b3-352468c288fc" providerId="ADAL" clId="{CEE73351-9EC9-B341-A35A-DAD365FF3B30}" dt="2021-03-09T23:40:50.404" v="14" actId="478"/>
          <ac:spMkLst>
            <pc:docMk/>
            <pc:sldMk cId="1832502116" sldId="613"/>
            <ac:spMk id="2" creationId="{91E0B8FD-ED14-404F-BB4D-DEDEF4BAEDD2}"/>
          </ac:spMkLst>
        </pc:spChg>
        <pc:spChg chg="mod">
          <ac:chgData name="Chance Pascale" userId="33a09a6f-b2d1-47a5-b3b3-352468c288fc" providerId="ADAL" clId="{CEE73351-9EC9-B341-A35A-DAD365FF3B30}" dt="2021-03-09T23:40:57.952" v="17" actId="20577"/>
          <ac:spMkLst>
            <pc:docMk/>
            <pc:sldMk cId="1832502116" sldId="613"/>
            <ac:spMk id="3" creationId="{90708000-6631-6141-A02E-4ACD53E12CE6}"/>
          </ac:spMkLst>
        </pc:spChg>
        <pc:spChg chg="mod">
          <ac:chgData name="Chance Pascale" userId="33a09a6f-b2d1-47a5-b3b3-352468c288fc" providerId="ADAL" clId="{CEE73351-9EC9-B341-A35A-DAD365FF3B30}" dt="2021-03-09T23:49:27.060" v="763" actId="13244"/>
          <ac:spMkLst>
            <pc:docMk/>
            <pc:sldMk cId="1832502116" sldId="613"/>
            <ac:spMk id="4" creationId="{228053BD-7839-4141-B1E0-918171E63DFA}"/>
          </ac:spMkLst>
        </pc:spChg>
        <pc:spChg chg="add mod">
          <ac:chgData name="Chance Pascale" userId="33a09a6f-b2d1-47a5-b3b3-352468c288fc" providerId="ADAL" clId="{CEE73351-9EC9-B341-A35A-DAD365FF3B30}" dt="2021-03-09T23:49:06.246" v="760" actId="13244"/>
          <ac:spMkLst>
            <pc:docMk/>
            <pc:sldMk cId="1832502116" sldId="613"/>
            <ac:spMk id="5" creationId="{CCCF09A9-0C9B-6E42-89FE-522E8B058079}"/>
          </ac:spMkLst>
        </pc:spChg>
        <pc:spChg chg="mod">
          <ac:chgData name="Chance Pascale" userId="33a09a6f-b2d1-47a5-b3b3-352468c288fc" providerId="ADAL" clId="{CEE73351-9EC9-B341-A35A-DAD365FF3B30}" dt="2021-03-09T23:49:19.373" v="762" actId="13244"/>
          <ac:spMkLst>
            <pc:docMk/>
            <pc:sldMk cId="1832502116" sldId="613"/>
            <ac:spMk id="11" creationId="{BC64E264-EF6D-FF4B-9529-B51604AA6756}"/>
          </ac:spMkLst>
        </pc:spChg>
        <pc:spChg chg="mod">
          <ac:chgData name="Chance Pascale" userId="33a09a6f-b2d1-47a5-b3b3-352468c288fc" providerId="ADAL" clId="{CEE73351-9EC9-B341-A35A-DAD365FF3B30}" dt="2021-03-09T23:45:37.312" v="404" actId="962"/>
          <ac:spMkLst>
            <pc:docMk/>
            <pc:sldMk cId="1832502116" sldId="613"/>
            <ac:spMk id="17" creationId="{1E3AC4EB-2A7D-F54E-96A5-3F00E26D3C52}"/>
          </ac:spMkLst>
        </pc:spChg>
        <pc:picChg chg="mod">
          <ac:chgData name="Chance Pascale" userId="33a09a6f-b2d1-47a5-b3b3-352468c288fc" providerId="ADAL" clId="{CEE73351-9EC9-B341-A35A-DAD365FF3B30}" dt="2021-03-09T23:49:15.658" v="761" actId="13244"/>
          <ac:picMkLst>
            <pc:docMk/>
            <pc:sldMk cId="1832502116" sldId="613"/>
            <ac:picMk id="6" creationId="{943BE07E-FFA7-C54A-8EB8-7B63145F41F9}"/>
          </ac:picMkLst>
        </pc:picChg>
        <pc:picChg chg="mod">
          <ac:chgData name="Chance Pascale" userId="33a09a6f-b2d1-47a5-b3b3-352468c288fc" providerId="ADAL" clId="{CEE73351-9EC9-B341-A35A-DAD365FF3B30}" dt="2021-03-09T23:46:00.739" v="492" actId="962"/>
          <ac:picMkLst>
            <pc:docMk/>
            <pc:sldMk cId="1832502116" sldId="613"/>
            <ac:picMk id="9" creationId="{633B92C1-DB1E-1347-BB28-FF18EA44C930}"/>
          </ac:picMkLst>
        </pc:picChg>
      </pc:sldChg>
      <pc:sldChg chg="addSp delSp modSp modNotesTx">
        <pc:chgData name="Chance Pascale" userId="33a09a6f-b2d1-47a5-b3b3-352468c288fc" providerId="ADAL" clId="{CEE73351-9EC9-B341-A35A-DAD365FF3B30}" dt="2021-03-11T23:38:50.925" v="3316" actId="20577"/>
        <pc:sldMkLst>
          <pc:docMk/>
          <pc:sldMk cId="1401436610" sldId="614"/>
        </pc:sldMkLst>
        <pc:spChg chg="del mod">
          <ac:chgData name="Chance Pascale" userId="33a09a6f-b2d1-47a5-b3b3-352468c288fc" providerId="ADAL" clId="{CEE73351-9EC9-B341-A35A-DAD365FF3B30}" dt="2021-03-09T23:41:09.297" v="19" actId="478"/>
          <ac:spMkLst>
            <pc:docMk/>
            <pc:sldMk cId="1401436610" sldId="614"/>
            <ac:spMk id="2" creationId="{23983463-44EF-724C-A462-EDF8449588DC}"/>
          </ac:spMkLst>
        </pc:spChg>
        <pc:spChg chg="add mod">
          <ac:chgData name="Chance Pascale" userId="33a09a6f-b2d1-47a5-b3b3-352468c288fc" providerId="ADAL" clId="{CEE73351-9EC9-B341-A35A-DAD365FF3B30}" dt="2021-03-09T23:49:54.051" v="764" actId="13244"/>
          <ac:spMkLst>
            <pc:docMk/>
            <pc:sldMk cId="1401436610" sldId="614"/>
            <ac:spMk id="4" creationId="{EDC0E838-6416-214E-B05B-D199200ED6E9}"/>
          </ac:spMkLst>
        </pc:spChg>
        <pc:spChg chg="mod">
          <ac:chgData name="Chance Pascale" userId="33a09a6f-b2d1-47a5-b3b3-352468c288fc" providerId="ADAL" clId="{CEE73351-9EC9-B341-A35A-DAD365FF3B30}" dt="2021-03-09T23:50:01.703" v="765" actId="13244"/>
          <ac:spMkLst>
            <pc:docMk/>
            <pc:sldMk cId="1401436610" sldId="614"/>
            <ac:spMk id="8" creationId="{715553FD-0886-D14F-AF2F-C21C9AE1B6DF}"/>
          </ac:spMkLst>
        </pc:spChg>
        <pc:picChg chg="mod">
          <ac:chgData name="Chance Pascale" userId="33a09a6f-b2d1-47a5-b3b3-352468c288fc" providerId="ADAL" clId="{CEE73351-9EC9-B341-A35A-DAD365FF3B30}" dt="2021-03-09T23:47:13.634" v="590" actId="962"/>
          <ac:picMkLst>
            <pc:docMk/>
            <pc:sldMk cId="1401436610" sldId="614"/>
            <ac:picMk id="5" creationId="{A28294B4-69FA-C148-A3B2-FAF6A2085317}"/>
          </ac:picMkLst>
        </pc:picChg>
        <pc:picChg chg="mod">
          <ac:chgData name="Chance Pascale" userId="33a09a6f-b2d1-47a5-b3b3-352468c288fc" providerId="ADAL" clId="{CEE73351-9EC9-B341-A35A-DAD365FF3B30}" dt="2021-03-09T23:47:43.621" v="754" actId="962"/>
          <ac:picMkLst>
            <pc:docMk/>
            <pc:sldMk cId="1401436610" sldId="614"/>
            <ac:picMk id="7" creationId="{DA16FB97-EE46-DE4C-AFFE-C709D7F305B7}"/>
          </ac:picMkLst>
        </pc:picChg>
      </pc:sldChg>
      <pc:sldChg chg="addSp delSp modSp">
        <pc:chgData name="Chance Pascale" userId="33a09a6f-b2d1-47a5-b3b3-352468c288fc" providerId="ADAL" clId="{CEE73351-9EC9-B341-A35A-DAD365FF3B30}" dt="2021-03-09T23:50:36.287" v="767" actId="13244"/>
        <pc:sldMkLst>
          <pc:docMk/>
          <pc:sldMk cId="4114039776" sldId="615"/>
        </pc:sldMkLst>
        <pc:spChg chg="add del mod">
          <ac:chgData name="Chance Pascale" userId="33a09a6f-b2d1-47a5-b3b3-352468c288fc" providerId="ADAL" clId="{CEE73351-9EC9-B341-A35A-DAD365FF3B30}" dt="2021-03-09T23:42:04.116" v="56" actId="478"/>
          <ac:spMkLst>
            <pc:docMk/>
            <pc:sldMk cId="4114039776" sldId="615"/>
            <ac:spMk id="2" creationId="{E30D5B9C-5C2E-DB43-AE3E-5C800D67FC78}"/>
          </ac:spMkLst>
        </pc:spChg>
        <pc:spChg chg="add del mod">
          <ac:chgData name="Chance Pascale" userId="33a09a6f-b2d1-47a5-b3b3-352468c288fc" providerId="ADAL" clId="{CEE73351-9EC9-B341-A35A-DAD365FF3B30}" dt="2021-03-09T23:41:48.546" v="46"/>
          <ac:spMkLst>
            <pc:docMk/>
            <pc:sldMk cId="4114039776" sldId="615"/>
            <ac:spMk id="4" creationId="{C2874C5F-F4B0-7D41-8C84-11531B7FECFC}"/>
          </ac:spMkLst>
        </pc:spChg>
        <pc:spChg chg="add mod">
          <ac:chgData name="Chance Pascale" userId="33a09a6f-b2d1-47a5-b3b3-352468c288fc" providerId="ADAL" clId="{CEE73351-9EC9-B341-A35A-DAD365FF3B30}" dt="2021-03-09T23:50:36.287" v="767" actId="13244"/>
          <ac:spMkLst>
            <pc:docMk/>
            <pc:sldMk cId="4114039776" sldId="615"/>
            <ac:spMk id="5" creationId="{E084FA76-6419-1C49-88DB-8FD98920227B}"/>
          </ac:spMkLst>
        </pc:spChg>
      </pc:sldChg>
    </pc:docChg>
  </pc:docChgLst>
  <pc:docChgLst>
    <pc:chgData name="Chance Pascale" userId="33a09a6f-b2d1-47a5-b3b3-352468c288fc" providerId="ADAL" clId="{D2951B3B-B7F5-DC4B-9D83-7EDF9D1FB430}"/>
    <pc:docChg chg="mod">
      <pc:chgData name="Chance Pascale" userId="33a09a6f-b2d1-47a5-b3b3-352468c288fc" providerId="ADAL" clId="{D2951B3B-B7F5-DC4B-9D83-7EDF9D1FB430}" dt="2021-04-17T23:24:27.663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this lecture will show GUI and CLI tools that can be useful for you in determining you GPU hardware and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7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classes of tools that we will show in this video: OS-provided tools for hardware profiling, command line tools that are generally available, and vendor-specific tools for more detail information about the hardware that they have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hardware profiling tool is the Windows </a:t>
            </a:r>
            <a:r>
              <a:rPr lang="en-US" dirty="0" err="1"/>
              <a:t>DeviceManger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It’s interface is a large tree-like structure that you will need to find Display adapters and under that you should see any installed GPU hardware.</a:t>
            </a:r>
          </a:p>
          <a:p>
            <a:endParaRPr lang="en-US" dirty="0"/>
          </a:p>
          <a:p>
            <a:r>
              <a:rPr lang="en-US" dirty="0"/>
              <a:t>Next is the Linux </a:t>
            </a:r>
            <a:r>
              <a:rPr lang="en-US" dirty="0" err="1"/>
              <a:t>Sysinfo</a:t>
            </a:r>
            <a:r>
              <a:rPr lang="en-US" dirty="0"/>
              <a:t> tool, installed by default in Ubuntu and Mint </a:t>
            </a:r>
            <a:r>
              <a:rPr lang="en-US" dirty="0" err="1"/>
              <a:t>linux</a:t>
            </a:r>
            <a:r>
              <a:rPr lang="en-US" dirty="0"/>
              <a:t> distros.</a:t>
            </a:r>
          </a:p>
          <a:p>
            <a:endParaRPr lang="en-US" dirty="0"/>
          </a:p>
          <a:p>
            <a:r>
              <a:rPr lang="en-US" dirty="0"/>
              <a:t>On the applications left side you will see categories for CPUs, system (operating system), GPUs, etc.</a:t>
            </a:r>
          </a:p>
          <a:p>
            <a:endParaRPr lang="en-US" dirty="0"/>
          </a:p>
          <a:p>
            <a:r>
              <a:rPr lang="en-US" dirty="0"/>
              <a:t>If you have a macOS compliant system, the About this Mac tool will show information GPUs under the Displays tab.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windows command prompt or </a:t>
            </a:r>
            <a:r>
              <a:rPr lang="en-US" dirty="0" err="1"/>
              <a:t>powershell’s</a:t>
            </a:r>
            <a:r>
              <a:rPr lang="en-US" dirty="0"/>
              <a:t> wmic or </a:t>
            </a:r>
            <a:r>
              <a:rPr lang="en-US" dirty="0" err="1"/>
              <a:t>gwmi</a:t>
            </a:r>
            <a:r>
              <a:rPr lang="en-US" dirty="0"/>
              <a:t> commands will show a plethora of hardware information with the win32_VideoController flag you will get GPU information.</a:t>
            </a:r>
          </a:p>
          <a:p>
            <a:endParaRPr lang="en-US" dirty="0"/>
          </a:p>
          <a:p>
            <a:r>
              <a:rPr lang="en-US" dirty="0"/>
              <a:t>On macOS there is the </a:t>
            </a:r>
            <a:r>
              <a:rPr lang="en-US" dirty="0" err="1"/>
              <a:t>system_profiler</a:t>
            </a:r>
            <a:r>
              <a:rPr lang="en-US" dirty="0"/>
              <a:t> cli tool which can pass the </a:t>
            </a:r>
            <a:r>
              <a:rPr lang="en-US" dirty="0" err="1"/>
              <a:t>SPDisplaysDataType</a:t>
            </a:r>
            <a:r>
              <a:rPr lang="en-US" dirty="0"/>
              <a:t> to narrow down into GPUs/Displays.</a:t>
            </a:r>
          </a:p>
          <a:p>
            <a:endParaRPr lang="en-US" dirty="0"/>
          </a:p>
          <a:p>
            <a:r>
              <a:rPr lang="en-US" dirty="0"/>
              <a:t>Most </a:t>
            </a:r>
            <a:r>
              <a:rPr lang="en-US" dirty="0" err="1"/>
              <a:t>linux</a:t>
            </a:r>
            <a:r>
              <a:rPr lang="en-US" dirty="0"/>
              <a:t> distributions provide the </a:t>
            </a:r>
            <a:r>
              <a:rPr lang="en-US" dirty="0" err="1"/>
              <a:t>lspci</a:t>
            </a:r>
            <a:r>
              <a:rPr lang="en-US" dirty="0"/>
              <a:t> tool for listing </a:t>
            </a:r>
            <a:r>
              <a:rPr lang="en-US" dirty="0" err="1"/>
              <a:t>pci</a:t>
            </a:r>
            <a:r>
              <a:rPr lang="en-US" dirty="0"/>
              <a:t> information.</a:t>
            </a:r>
          </a:p>
          <a:p>
            <a:endParaRPr lang="en-US" dirty="0"/>
          </a:p>
          <a:p>
            <a:r>
              <a:rPr lang="en-US" dirty="0"/>
              <a:t>Like most </a:t>
            </a:r>
            <a:r>
              <a:rPr lang="en-US" dirty="0" err="1"/>
              <a:t>linux</a:t>
            </a:r>
            <a:r>
              <a:rPr lang="en-US" dirty="0"/>
              <a:t> commands they can be strung together and use of the grep command will pull out lines matching a pattern.</a:t>
            </a:r>
          </a:p>
          <a:p>
            <a:endParaRPr lang="en-US" dirty="0"/>
          </a:p>
          <a:p>
            <a:r>
              <a:rPr lang="en-US" dirty="0"/>
              <a:t>The grep command to look for output lines is ‘</a:t>
            </a:r>
            <a:r>
              <a:rPr lang="en-US" dirty="0" err="1"/>
              <a:t>vga</a:t>
            </a:r>
            <a:r>
              <a:rPr lang="en-US" dirty="0"/>
              <a:t> \/3d\/2d’.</a:t>
            </a:r>
          </a:p>
          <a:p>
            <a:endParaRPr lang="en-US" dirty="0"/>
          </a:p>
          <a:p>
            <a:r>
              <a:rPr lang="en-US" dirty="0"/>
              <a:t>I have added the –color for use of color to make things a little clearer.</a:t>
            </a:r>
          </a:p>
          <a:p>
            <a:endParaRPr lang="en-US" dirty="0"/>
          </a:p>
          <a:p>
            <a:r>
              <a:rPr lang="en-US" dirty="0"/>
              <a:t>Pipe the output of </a:t>
            </a:r>
            <a:r>
              <a:rPr lang="en-US" dirty="0" err="1"/>
              <a:t>lspci</a:t>
            </a:r>
            <a:r>
              <a:rPr lang="en-US" dirty="0"/>
              <a:t> into the grep command and now you have only the output needed to show GPU hardware.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biggest players in dedicated GPUs, AMD and Nvidia,  have their own profilers.</a:t>
            </a:r>
          </a:p>
          <a:p>
            <a:endParaRPr lang="en-US" dirty="0"/>
          </a:p>
          <a:p>
            <a:r>
              <a:rPr lang="en-US" dirty="0"/>
              <a:t>These tools are very helpful in determining which operations (memory copies) and hardware (streaming processors, etc.) are being actively used at any point.</a:t>
            </a:r>
          </a:p>
          <a:p>
            <a:endParaRPr lang="en-US" dirty="0"/>
          </a:p>
          <a:p>
            <a:r>
              <a:rPr lang="en-US" dirty="0"/>
              <a:t>These tools are great for taking code that is running and identifying what is happening at any point, which can be a perfect way to identify memory leaks or </a:t>
            </a:r>
            <a:r>
              <a:rPr lang="en-US"/>
              <a:t>vastly underperforming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4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issues/ch000017.htm#windows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.level1techs.com/t/is-my-iommu-set-up-correctly-i-do-lspci-nn-and-this-is-what-i-get/130806" TargetMode="External"/><Relationship Id="rId5" Type="http://schemas.openxmlformats.org/officeDocument/2006/relationships/hyperlink" Target="https://www.tenforums.com/tutorials/132824-check-what-graphics-card-gpu-windows-pc.html%20-%20option5" TargetMode="External"/><Relationship Id="rId4" Type="http://schemas.openxmlformats.org/officeDocument/2006/relationships/hyperlink" Target="https://www.pugetsystems.com/labs/support-software/Linux-hardware-identification-tools---now-with-more-GUI-110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puopen.com/rg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nvidia-visual-profil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722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GUI/CLI Tools for Identifying Installed GPU Hardware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7D4CC-9308-B549-AA58-8423A749A3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2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GUI/CLI Tools for Identifying Installed GPU Hardware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85E7-CC7C-F248-9BA7-5EE71BFE33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/>
              <a:t>Operating System Hardware Tools</a:t>
            </a:r>
          </a:p>
          <a:p>
            <a:r>
              <a:rPr lang="en-US" sz="2800"/>
              <a:t>General Command Line Tools</a:t>
            </a:r>
          </a:p>
          <a:p>
            <a:r>
              <a:rPr lang="en-US" sz="2800"/>
              <a:t>Advanced Vendor 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99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61019-F584-D24A-9BF6-DB62D349E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2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System Hardware Tools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8000-6631-6141-A02E-4ACD53E12C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1260535"/>
          </a:xfrm>
        </p:spPr>
        <p:txBody>
          <a:bodyPr/>
          <a:lstStyle/>
          <a:p>
            <a:r>
              <a:rPr lang="en-US" dirty="0"/>
              <a:t>Windows </a:t>
            </a:r>
            <a:r>
              <a:rPr lang="en-US" dirty="0" err="1"/>
              <a:t>DeviceManager</a:t>
            </a:r>
            <a:endParaRPr lang="en-US" dirty="0"/>
          </a:p>
          <a:p>
            <a:r>
              <a:rPr lang="en-US" dirty="0"/>
              <a:t>Mac OS About This Mac</a:t>
            </a:r>
          </a:p>
          <a:p>
            <a:r>
              <a:rPr lang="en-US" dirty="0"/>
              <a:t>Ubuntu/Mint Linux’s </a:t>
            </a:r>
            <a:r>
              <a:rPr lang="en-US" dirty="0" err="1"/>
              <a:t>Sysinfo</a:t>
            </a: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35A398-2DF4-9443-9782-E3A48FD2F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8" idx="1"/>
          </p:cNvCxnSpPr>
          <p:nvPr/>
        </p:nvCxnSpPr>
        <p:spPr>
          <a:xfrm>
            <a:off x="3166946" y="1550020"/>
            <a:ext cx="1405054" cy="45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WIndows DeviceManager application">
            <a:extLst>
              <a:ext uri="{FF2B5EF4-FFF2-40B4-BE49-F238E27FC236}">
                <a16:creationId xmlns:a16="http://schemas.microsoft.com/office/drawing/2014/main" id="{F14BF21E-33FD-6143-A5ED-97D18BBC6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7003"/>
            <a:ext cx="1293575" cy="1677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053BD-7839-4141-B1E0-918171E63DFA}"/>
              </a:ext>
            </a:extLst>
          </p:cNvPr>
          <p:cNvSpPr txBox="1"/>
          <p:nvPr/>
        </p:nvSpPr>
        <p:spPr>
          <a:xfrm>
            <a:off x="5840120" y="110281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9581BC-9BC3-B443-A88F-2B8312E07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45089" y="1876926"/>
            <a:ext cx="1326911" cy="1388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ac OS About This Mac application">
            <a:extLst>
              <a:ext uri="{FF2B5EF4-FFF2-40B4-BE49-F238E27FC236}">
                <a16:creationId xmlns:a16="http://schemas.microsoft.com/office/drawing/2014/main" id="{2F6FF678-465B-A34D-9B4A-6096A08D5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44693"/>
            <a:ext cx="2413744" cy="1498757"/>
          </a:xfrm>
          <a:prstGeom prst="rect">
            <a:avLst/>
          </a:prstGeom>
        </p:spPr>
      </p:pic>
      <p:pic>
        <p:nvPicPr>
          <p:cNvPr id="12" name="Picture 11" descr="Ubuntu Linux distribution's Sysinfo application">
            <a:extLst>
              <a:ext uri="{FF2B5EF4-FFF2-40B4-BE49-F238E27FC236}">
                <a16:creationId xmlns:a16="http://schemas.microsoft.com/office/drawing/2014/main" id="{6DB71C05-245B-C84D-8E08-FD8336D92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" y="3264081"/>
            <a:ext cx="3429000" cy="1479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627796-DEE8-9848-AA99-3D73B6711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36202" y="2283708"/>
            <a:ext cx="419854" cy="980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97D6F-75CD-E749-ABC3-43D16C326C14}"/>
              </a:ext>
            </a:extLst>
          </p:cNvPr>
          <p:cNvSpPr txBox="1"/>
          <p:nvPr/>
        </p:nvSpPr>
        <p:spPr>
          <a:xfrm>
            <a:off x="1881157" y="47434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6382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CF09A9-0C9B-6E42-89FE-522E8B0580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2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Command Line Tools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8000-6631-6141-A02E-4ACD53E12C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1260535"/>
          </a:xfrm>
        </p:spPr>
        <p:txBody>
          <a:bodyPr/>
          <a:lstStyle/>
          <a:p>
            <a:r>
              <a:rPr lang="en-US" dirty="0"/>
              <a:t>Windows Command Prompt - </a:t>
            </a:r>
            <a:r>
              <a:rPr lang="en-US" i="1" dirty="0">
                <a:latin typeface="American Typewriter" panose="02090604020004020304" pitchFamily="18" charset="77"/>
              </a:rPr>
              <a:t>wmic path win32_VideoController get 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 OS </a:t>
            </a:r>
            <a:r>
              <a:rPr lang="en-US" dirty="0" err="1"/>
              <a:t>system_profiler</a:t>
            </a:r>
            <a:r>
              <a:rPr lang="en-US" dirty="0"/>
              <a:t> - </a:t>
            </a:r>
            <a:r>
              <a:rPr lang="en-US" i="1" dirty="0" err="1">
                <a:latin typeface="American Typewriter" panose="02090604020004020304" pitchFamily="18" charset="77"/>
              </a:rPr>
              <a:t>system_profiler</a:t>
            </a:r>
            <a:r>
              <a:rPr lang="en-US" i="1" dirty="0">
                <a:latin typeface="American Typewriter" panose="02090604020004020304" pitchFamily="18" charset="77"/>
              </a:rPr>
              <a:t> </a:t>
            </a:r>
            <a:r>
              <a:rPr lang="en-US" i="1" dirty="0" err="1">
                <a:latin typeface="American Typewriter" panose="02090604020004020304" pitchFamily="18" charset="77"/>
              </a:rPr>
              <a:t>SPDisplaysDataType</a:t>
            </a:r>
            <a:endParaRPr lang="en-US" i="1" dirty="0">
              <a:latin typeface="American Typewriter" panose="02090604020004020304" pitchFamily="18" charset="77"/>
            </a:endParaRPr>
          </a:p>
          <a:p>
            <a:r>
              <a:rPr lang="en-US" dirty="0"/>
              <a:t>Unix, Linux, and Linux-like </a:t>
            </a:r>
            <a:r>
              <a:rPr lang="en-US" dirty="0" err="1"/>
              <a:t>lspci</a:t>
            </a:r>
            <a:r>
              <a:rPr lang="en-US" dirty="0"/>
              <a:t> - </a:t>
            </a:r>
            <a:r>
              <a:rPr lang="en-US" i="1" dirty="0" err="1">
                <a:latin typeface="American Typewriter" panose="02090604020004020304" pitchFamily="18" charset="77"/>
              </a:rPr>
              <a:t>lspci</a:t>
            </a:r>
            <a:r>
              <a:rPr lang="en-US" i="1" dirty="0">
                <a:latin typeface="American Typewriter" panose="02090604020004020304" pitchFamily="18" charset="77"/>
              </a:rPr>
              <a:t> | grep -</a:t>
            </a:r>
            <a:r>
              <a:rPr lang="en-US" i="1" dirty="0" err="1">
                <a:latin typeface="American Typewriter" panose="02090604020004020304" pitchFamily="18" charset="77"/>
              </a:rPr>
              <a:t>i</a:t>
            </a:r>
            <a:r>
              <a:rPr lang="en-US" i="1" dirty="0">
                <a:latin typeface="American Typewriter" panose="02090604020004020304" pitchFamily="18" charset="77"/>
              </a:rPr>
              <a:t> --color '</a:t>
            </a:r>
            <a:r>
              <a:rPr lang="en-US" i="1" dirty="0" err="1">
                <a:latin typeface="American Typewriter" panose="02090604020004020304" pitchFamily="18" charset="77"/>
              </a:rPr>
              <a:t>vga</a:t>
            </a:r>
            <a:r>
              <a:rPr lang="en-US" i="1" dirty="0">
                <a:latin typeface="American Typewriter" panose="02090604020004020304" pitchFamily="18" charset="77"/>
              </a:rPr>
              <a:t>\|3d\|2d’</a:t>
            </a:r>
            <a:r>
              <a:rPr lang="en-US" dirty="0"/>
              <a:t> </a:t>
            </a:r>
          </a:p>
          <a:p>
            <a:pPr lvl="1"/>
            <a:r>
              <a:rPr lang="en-US" sz="1400" dirty="0">
                <a:solidFill>
                  <a:srgbClr val="009900"/>
                </a:solidFill>
              </a:rPr>
              <a:t>01:00.0</a:t>
            </a:r>
            <a:r>
              <a:rPr lang="en-US" sz="1400" dirty="0"/>
              <a:t> VGA compatible controller: </a:t>
            </a:r>
            <a:r>
              <a:rPr lang="en-US" sz="1400" dirty="0">
                <a:solidFill>
                  <a:srgbClr val="009900"/>
                </a:solidFill>
              </a:rPr>
              <a:t>NVIDIA Corporation</a:t>
            </a:r>
            <a:r>
              <a:rPr lang="en-US" sz="1400" dirty="0"/>
              <a:t> GK104GLM [</a:t>
            </a:r>
            <a:r>
              <a:rPr lang="en-US" sz="1400" dirty="0">
                <a:solidFill>
                  <a:srgbClr val="009900"/>
                </a:solidFill>
              </a:rPr>
              <a:t>Quadro K5000M</a:t>
            </a:r>
            <a:r>
              <a:rPr lang="en-US" sz="1400" dirty="0"/>
              <a:t>] (rev a1)</a:t>
            </a:r>
          </a:p>
          <a:p>
            <a:endParaRPr lang="en-US" dirty="0"/>
          </a:p>
        </p:txBody>
      </p:sp>
      <p:pic>
        <p:nvPicPr>
          <p:cNvPr id="6" name="Picture 5" descr="Windows wmic command line tool">
            <a:extLst>
              <a:ext uri="{FF2B5EF4-FFF2-40B4-BE49-F238E27FC236}">
                <a16:creationId xmlns:a16="http://schemas.microsoft.com/office/drawing/2014/main" id="{943BE07E-FFA7-C54A-8EB8-7B63145F4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6" y="1678595"/>
            <a:ext cx="2908300" cy="1511300"/>
          </a:xfrm>
          <a:prstGeom prst="rect">
            <a:avLst/>
          </a:prstGeom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BC64E264-EF6D-FF4B-9529-B51604AA6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41575">
            <a:off x="290003" y="1804938"/>
            <a:ext cx="959655" cy="9762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053BD-7839-4141-B1E0-918171E63DFA}"/>
              </a:ext>
            </a:extLst>
          </p:cNvPr>
          <p:cNvSpPr txBox="1"/>
          <p:nvPr/>
        </p:nvSpPr>
        <p:spPr>
          <a:xfrm>
            <a:off x="7875176" y="131960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pic>
        <p:nvPicPr>
          <p:cNvPr id="9" name="Picture 8" descr="Mac OS system_profiler command line tool">
            <a:extLst>
              <a:ext uri="{FF2B5EF4-FFF2-40B4-BE49-F238E27FC236}">
                <a16:creationId xmlns:a16="http://schemas.microsoft.com/office/drawing/2014/main" id="{633B92C1-DB1E-1347-BB28-FF18EA44C9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61"/>
          <a:stretch/>
        </p:blipFill>
        <p:spPr>
          <a:xfrm>
            <a:off x="3952935" y="1672123"/>
            <a:ext cx="2588806" cy="1517964"/>
          </a:xfrm>
          <a:prstGeom prst="rect">
            <a:avLst/>
          </a:prstGeom>
        </p:spPr>
      </p:pic>
      <p:sp>
        <p:nvSpPr>
          <p:cNvPr id="17" name="Bent-Up Arrow 16">
            <a:extLst>
              <a:ext uri="{FF2B5EF4-FFF2-40B4-BE49-F238E27FC236}">
                <a16:creationId xmlns:a16="http://schemas.microsoft.com/office/drawing/2014/main" id="{1E3AC4EB-2A7D-F54E-96A5-3F00E26D3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089710">
            <a:off x="6458192" y="2280473"/>
            <a:ext cx="959655" cy="9762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6C527-F929-0E40-A8E0-30D63954FB6E}"/>
              </a:ext>
            </a:extLst>
          </p:cNvPr>
          <p:cNvSpPr txBox="1"/>
          <p:nvPr/>
        </p:nvSpPr>
        <p:spPr>
          <a:xfrm>
            <a:off x="396117" y="38989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83250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C0E838-6416-214E-B05B-D199200ED6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2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Vendor Tools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55E4F-A62D-2143-AF9A-8FA1BC45E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1"/>
            <a:ext cx="8085415" cy="451900"/>
          </a:xfrm>
        </p:spPr>
        <p:txBody>
          <a:bodyPr numCol="2"/>
          <a:lstStyle/>
          <a:p>
            <a:r>
              <a:rPr lang="en-US" dirty="0"/>
              <a:t>AMD Radeon GPU Profiler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Nvidia Profiler</a:t>
            </a:r>
          </a:p>
        </p:txBody>
      </p:sp>
      <p:pic>
        <p:nvPicPr>
          <p:cNvPr id="5" name="Picture 4" descr="AMD Radon GPU Profiler tool used with AMD devices">
            <a:extLst>
              <a:ext uri="{FF2B5EF4-FFF2-40B4-BE49-F238E27FC236}">
                <a16:creationId xmlns:a16="http://schemas.microsoft.com/office/drawing/2014/main" id="{A28294B4-69FA-C148-A3B2-FAF6A208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5" y="1684421"/>
            <a:ext cx="3488186" cy="2998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553FD-0886-D14F-AF2F-C21C9AE1B6DF}"/>
              </a:ext>
            </a:extLst>
          </p:cNvPr>
          <p:cNvSpPr txBox="1"/>
          <p:nvPr/>
        </p:nvSpPr>
        <p:spPr>
          <a:xfrm>
            <a:off x="3389468" y="132003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  <p:pic>
        <p:nvPicPr>
          <p:cNvPr id="7" name="Picture 6" descr="NVidia Profiler for profiling code execution on an NVidia GPU device">
            <a:extLst>
              <a:ext uri="{FF2B5EF4-FFF2-40B4-BE49-F238E27FC236}">
                <a16:creationId xmlns:a16="http://schemas.microsoft.com/office/drawing/2014/main" id="{DA16FB97-EE46-DE4C-AFFE-C709D7F30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1921"/>
            <a:ext cx="4122725" cy="2534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47150-ED85-FF4A-AE3A-A062269623F0}"/>
              </a:ext>
            </a:extLst>
          </p:cNvPr>
          <p:cNvSpPr txBox="1"/>
          <p:nvPr/>
        </p:nvSpPr>
        <p:spPr>
          <a:xfrm>
            <a:off x="6216316" y="131430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40143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B3F92A-D8D3-E54C-8086-549C6A7C1B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Bibliography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7A0-2963-A941-83A9-28E230AF1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US" dirty="0" err="1"/>
              <a:t>computerhope.com</a:t>
            </a:r>
            <a:r>
              <a:rPr lang="en-US" dirty="0"/>
              <a:t> 2021. </a:t>
            </a:r>
            <a:r>
              <a:rPr lang="en-US" dirty="0" err="1"/>
              <a:t>computerhope.com</a:t>
            </a:r>
            <a:r>
              <a:rPr lang="en-US" dirty="0"/>
              <a:t> </a:t>
            </a:r>
            <a:r>
              <a:rPr lang="en-US" i="1" dirty="0"/>
              <a:t>How to find hardware and other specifications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https://www.computerhope.com/issues/ch000017.htm - windows7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pugetsystems.com</a:t>
            </a:r>
            <a:r>
              <a:rPr lang="en-US" dirty="0"/>
              <a:t> 2018. </a:t>
            </a:r>
            <a:r>
              <a:rPr lang="en-US" dirty="0" err="1"/>
              <a:t>pugetsystems.com</a:t>
            </a:r>
            <a:r>
              <a:rPr lang="en-US" dirty="0"/>
              <a:t> </a:t>
            </a:r>
            <a:r>
              <a:rPr lang="en-US" i="1" dirty="0"/>
              <a:t>Linux hardware identification tools - now with more GUI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https://www.pugetsystems.com/labs/support-software/Linux-hardware-identification-tools---now-with-more-GUI-1104/</a:t>
            </a:r>
            <a:endParaRPr lang="en-US" dirty="0"/>
          </a:p>
          <a:p>
            <a:r>
              <a:rPr lang="en-US" dirty="0"/>
              <a:t>[3] </a:t>
            </a:r>
            <a:r>
              <a:rPr lang="en-US" dirty="0" err="1"/>
              <a:t>tenforums.com</a:t>
            </a:r>
            <a:r>
              <a:rPr lang="en-US" dirty="0"/>
              <a:t> 2020. </a:t>
            </a:r>
            <a:r>
              <a:rPr lang="en-US" dirty="0" err="1"/>
              <a:t>tenforums.com</a:t>
            </a:r>
            <a:r>
              <a:rPr lang="en-US" dirty="0"/>
              <a:t> </a:t>
            </a:r>
            <a:r>
              <a:rPr lang="en-US" i="1" dirty="0"/>
              <a:t>How to Check What Graphics Card or GPU is in Windows PC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https://www.tenforums.com/tutorials/132824-check-what-graphics-card-gpu-windows-pc.html - option5</a:t>
            </a:r>
            <a:endParaRPr lang="en-US" dirty="0"/>
          </a:p>
          <a:p>
            <a:r>
              <a:rPr lang="en-US" dirty="0"/>
              <a:t>[4] level1techs.com 2018. level1techs.com </a:t>
            </a:r>
            <a:r>
              <a:rPr lang="en-US" i="1" dirty="0"/>
              <a:t>Is my IOMMU set up correctly? I do </a:t>
            </a:r>
            <a:r>
              <a:rPr lang="en-US" i="1" dirty="0" err="1"/>
              <a:t>lspci</a:t>
            </a:r>
            <a:r>
              <a:rPr lang="en-US" i="1" dirty="0"/>
              <a:t> -</a:t>
            </a:r>
            <a:r>
              <a:rPr lang="en-US" i="1" dirty="0" err="1"/>
              <a:t>nn</a:t>
            </a:r>
            <a:r>
              <a:rPr lang="en-US" i="1" dirty="0"/>
              <a:t> and this is what I get. </a:t>
            </a:r>
            <a:r>
              <a:rPr lang="en-US" dirty="0">
                <a:hlinkClick r:id="rId6"/>
              </a:rPr>
              <a:t>https://forum.level1techs.com/t/is-my-iommu-set-up-correctly-i-do-lspci-nn-and-this-is-what-i-get/130806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4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84FA76-6419-1C49-88DB-8FD9892022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Bibliography continued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7A0-2963-A941-83A9-28E230AF1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[5] </a:t>
            </a:r>
            <a:r>
              <a:rPr lang="en-US" dirty="0" err="1"/>
              <a:t>gpuopen.com</a:t>
            </a:r>
            <a:r>
              <a:rPr lang="en-US" dirty="0"/>
              <a:t> 2020. </a:t>
            </a:r>
            <a:r>
              <a:rPr lang="en-US" dirty="0" err="1"/>
              <a:t>gpuopen.com</a:t>
            </a:r>
            <a:r>
              <a:rPr lang="en-US" dirty="0"/>
              <a:t> </a:t>
            </a:r>
            <a:r>
              <a:rPr lang="en-US" i="1" dirty="0"/>
              <a:t>AMD Radeon GPU Profiler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https://gpuopen.com/rgp/</a:t>
            </a:r>
            <a:endParaRPr lang="en-US" dirty="0"/>
          </a:p>
          <a:p>
            <a:r>
              <a:rPr lang="en-US" dirty="0"/>
              <a:t>[6] </a:t>
            </a:r>
            <a:r>
              <a:rPr lang="en-US" dirty="0" err="1"/>
              <a:t>nvidia.com</a:t>
            </a:r>
            <a:r>
              <a:rPr lang="en-US" dirty="0"/>
              <a:t> 2021. </a:t>
            </a:r>
            <a:r>
              <a:rPr lang="en-US" dirty="0" err="1"/>
              <a:t>nvidia.com</a:t>
            </a:r>
            <a:r>
              <a:rPr lang="en-US" dirty="0"/>
              <a:t> </a:t>
            </a:r>
            <a:r>
              <a:rPr lang="en-US" i="1" dirty="0"/>
              <a:t>Nvidia Visual Profiler</a:t>
            </a:r>
            <a:r>
              <a:rPr lang="en-US" dirty="0"/>
              <a:t>.   Retrieved from </a:t>
            </a:r>
            <a:r>
              <a:rPr lang="en-US" dirty="0">
                <a:hlinkClick r:id="rId4"/>
              </a:rPr>
              <a:t>https://developer.nvidia.com/nvidia-visual-profiler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3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fc700d6a-14c8-4431-87f0-1eb34fcb9ecc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51abd47-9546-4a61-92e9-da62ec2358b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4CB5DC-8BC4-4337-88A1-58C41D257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2217</TotalTime>
  <Words>743</Words>
  <Application>Microsoft Macintosh PowerPoint</Application>
  <PresentationFormat>On-screen Show (16:9)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American Typewriter</vt:lpstr>
      <vt:lpstr>Arial</vt:lpstr>
      <vt:lpstr>Calibri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GUI/CLI Tools for Identifying Installed GPU Hardware</vt:lpstr>
      <vt:lpstr>Operating System Hardware Tools</vt:lpstr>
      <vt:lpstr>General Command Line Tools</vt:lpstr>
      <vt:lpstr>Advanced Vendor Tools</vt:lpstr>
      <vt:lpstr>Bibliography </vt:lpstr>
      <vt:lpstr>Bibliography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55</cp:revision>
  <dcterms:created xsi:type="dcterms:W3CDTF">2020-12-13T16:54:15Z</dcterms:created>
  <dcterms:modified xsi:type="dcterms:W3CDTF">2021-04-17T23:24:33Z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